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7A696-88F0-4DD2-5E91-725DD8487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6D591C-07F7-7851-6ED6-412F2C02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3D262-CA22-1C8B-B201-8BCFC3D6C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90C3C-8676-A208-239E-CA3BAA59C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08657-DD46-CF99-72ED-ACF75F51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437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F2F0D-1B18-CB02-7E53-2BB229860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2EE15-D1CA-65E2-6359-66E6B3815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65626-9B91-4CE4-68EE-1DB832AB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34779-5C16-3E01-F908-4897A81CD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ED3C0-DD7D-E819-CE55-407ADC1F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61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16BF47-9B9B-C547-E821-3B41EC8018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FF836F-F7DF-B405-6CB2-072941003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EA605-9185-6D38-5DF9-78E0549B0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FE854-66FF-8387-97C7-0175BE0C9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D095E-A63C-2863-9826-B509D4EF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90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A5C4B-47B9-3039-818B-6AFF8B59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A2779-96A9-F8DE-6BCF-3358C574F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E6D2C-64D9-1B9E-4945-53B7FC5ED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7CD2C-D173-6AC4-73F2-B6D1A84CD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4A666-A9D0-1C9F-CB0A-368D761C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01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0DCAD-0852-605A-92FD-9E758173E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873C2-23BA-6047-6538-C76A5A28B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3897D-B955-F7AE-2CB5-04AB386D0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52F7A-8B1A-7468-9956-36B1F6709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4422E-07EF-44B2-14E9-B717C1AEF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15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98C68-56A8-8DA9-9C74-B7DF59CA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C137C-A20B-516C-220E-816D7BDEBD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FB18D-FB06-C7C9-C07D-CF26098C1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4C4B3-76D2-4750-C3D1-9002FAF7B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BAF6A-2024-39CC-4E9C-9AE4305D9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9C81-7DEB-4059-D54C-BACA21B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23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17F2F-63DD-A87E-1E47-79E93693B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CFBC5-C4B9-13D6-7880-FB308FA4D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22AD7-DF9C-3130-E9C3-51C9329B3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9578D2-5569-E95F-803E-E272F2FBD9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4CBF23-6D03-F3A0-6819-FE21891B03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FACFA4-3183-A935-1716-7E8CF7CDB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005FB-AA6A-A998-E208-CA0DF00A2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25B2C8-894C-49C8-1809-D4F2923F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15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EE8D0-D9A5-58D4-70A7-2DCB279A7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22339A-B342-9294-FBF0-EFEB73714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1B6CED-339E-E722-EF7A-9B8AC6074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C1604B-ED99-9A6F-FACB-8C6CA6050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947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32A721-FC28-D71C-4F4F-6BD81D05D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DD8968-6E08-11D9-E7F9-E20B49B64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4228F-FA16-F013-FC91-8D060639E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72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F272A-F4DA-9196-929F-CE3C785AC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B3307-DB02-2B42-9114-FA8102097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FB2EDC-79E1-42D1-3F27-B371E9C4F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A0D38-0090-D303-7640-66E5B8BE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9EB023-14BF-9106-78BB-28AF09257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18282F-5BEF-31CB-33F8-F66F0BDAC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46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821C0-B071-413C-FE92-50DEBA589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9D2647-E3BA-A0BD-17DD-BEE883EB0F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0E170-151A-AD17-4012-8057831C5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D340E-DF05-47EC-51CF-886803464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116F8-7748-A037-45C8-E8D6BE153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2B504-0C93-61D6-D56D-74506B99E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34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AA5B0D-D587-C8DB-66BD-77BEE3FB2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3C97D-B7DC-FC64-F3D3-54B159EA2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3987B-B077-251E-751E-9E50B4346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0A176F-4539-4EA8-83B7-7AAD35F55DF1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FD547-153C-93D7-A59E-6C57D8339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08046-9808-851B-C78A-6E986D9C9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5AF57-E154-400F-92E7-D08D8E624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518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accia@dhsc.gov.uk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FBEA27-36AA-CBF3-DD82-35B171249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780" y="1018959"/>
            <a:ext cx="5353418" cy="37988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7F38CD-CDC5-591D-E265-920F4F9C2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4781" y="5181687"/>
            <a:ext cx="5561746" cy="9129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743C336-702B-5D60-27FC-3B5660D35515}"/>
              </a:ext>
            </a:extLst>
          </p:cNvPr>
          <p:cNvSpPr txBox="1"/>
          <p:nvPr/>
        </p:nvSpPr>
        <p:spPr>
          <a:xfrm>
            <a:off x="619432" y="245806"/>
            <a:ext cx="5476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Accessing your NCIA outcome letter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8DB35A-FFAE-6F41-06B6-9C8D45CE1BA4}"/>
              </a:ext>
            </a:extLst>
          </p:cNvPr>
          <p:cNvSpPr txBox="1"/>
          <p:nvPr/>
        </p:nvSpPr>
        <p:spPr>
          <a:xfrm>
            <a:off x="6096000" y="1066934"/>
            <a:ext cx="5476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1. When you login, you may need to scroll down from the blue icons to find the “My Awards” section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D898FE-B153-DE3E-AC9C-66DBEC2D3826}"/>
              </a:ext>
            </a:extLst>
          </p:cNvPr>
          <p:cNvCxnSpPr>
            <a:stCxn id="9" idx="1"/>
          </p:cNvCxnSpPr>
          <p:nvPr/>
        </p:nvCxnSpPr>
        <p:spPr>
          <a:xfrm flipH="1">
            <a:off x="1445342" y="1390100"/>
            <a:ext cx="4650658" cy="244448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E5A5075-3325-4F65-56BA-A010C5F12B8B}"/>
              </a:ext>
            </a:extLst>
          </p:cNvPr>
          <p:cNvSpPr txBox="1"/>
          <p:nvPr/>
        </p:nvSpPr>
        <p:spPr>
          <a:xfrm>
            <a:off x="6095998" y="2066783"/>
            <a:ext cx="5830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2. Click on the “Application outcomes” tab, here you will see all applications you have submitted via the portal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40921BF-1333-4CF3-0F7A-42B463BA4785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3317488" y="2389949"/>
            <a:ext cx="2778510" cy="172534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E0D90E02-248F-D22E-3099-05FC657A54D2}"/>
              </a:ext>
            </a:extLst>
          </p:cNvPr>
          <p:cNvSpPr/>
          <p:nvPr/>
        </p:nvSpPr>
        <p:spPr>
          <a:xfrm>
            <a:off x="2113935" y="3834581"/>
            <a:ext cx="1140542" cy="3711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FFF67B2-39F6-6CDA-348C-BBEAA125E72C}"/>
              </a:ext>
            </a:extLst>
          </p:cNvPr>
          <p:cNvSpPr txBox="1"/>
          <p:nvPr/>
        </p:nvSpPr>
        <p:spPr>
          <a:xfrm>
            <a:off x="6095998" y="2950682"/>
            <a:ext cx="5987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3. Once you have clicked through to your application, you once again may need to scroll down to see the “Download letter” button – this may be a file name instead, depending on your account settings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E02AD6D-F3F7-3DB6-3C9D-5043CDC534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7353" y="4115289"/>
            <a:ext cx="2305559" cy="75208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30BDD97C-0896-79C8-FC1D-FDD34750DDC9}"/>
              </a:ext>
            </a:extLst>
          </p:cNvPr>
          <p:cNvSpPr txBox="1"/>
          <p:nvPr/>
        </p:nvSpPr>
        <p:spPr>
          <a:xfrm>
            <a:off x="323565" y="4894324"/>
            <a:ext cx="59878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4. If you wish to consider submitting a request to appeal the outcome of your application, please read our appeal guidance first and contact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accia@dhsc.gov.uk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if you need any further information.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Appeal requests can be submitted via your application, using the “Appeals” tab and following the prompts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8304929-69DE-7049-4306-AFBF67E6C4D2}"/>
              </a:ext>
            </a:extLst>
          </p:cNvPr>
          <p:cNvSpPr/>
          <p:nvPr/>
        </p:nvSpPr>
        <p:spPr>
          <a:xfrm>
            <a:off x="6794086" y="5680626"/>
            <a:ext cx="673267" cy="3711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899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6297113DCD374FBE9F2FEF543BF8BF" ma:contentTypeVersion="14" ma:contentTypeDescription="Create a new document." ma:contentTypeScope="" ma:versionID="8bcd2cd0283b2e42758abc5ba1d8f590">
  <xsd:schema xmlns:xsd="http://www.w3.org/2001/XMLSchema" xmlns:xs="http://www.w3.org/2001/XMLSchema" xmlns:p="http://schemas.microsoft.com/office/2006/metadata/properties" xmlns:ns2="054d8d85-efc6-4684-a29e-0679f0fcaf97" targetNamespace="http://schemas.microsoft.com/office/2006/metadata/properties" ma:root="true" ma:fieldsID="816655b5c0c359c92a1574d57a13e7b8" ns2:_="">
    <xsd:import namespace="054d8d85-efc6-4684-a29e-0679f0fcaf97"/>
    <xsd:element name="properties">
      <xsd:complexType>
        <xsd:sequence>
          <xsd:element name="documentManagement">
            <xsd:complexType>
              <xsd:all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4d8d85-efc6-4684-a29e-0679f0fcaf97" elementFormDefault="qualified">
    <xsd:import namespace="http://schemas.microsoft.com/office/2006/documentManagement/types"/>
    <xsd:import namespace="http://schemas.microsoft.com/office/infopath/2007/PartnerControls"/>
    <xsd:element name="MediaServiceAutoKeyPoints" ma:index="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caf2c84-180d-4652-98d8-3773f236d3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4d8d85-efc6-4684-a29e-0679f0fcaf9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5D24EEA-FDFD-4D9B-B5A2-6AE665873D5E}"/>
</file>

<file path=customXml/itemProps2.xml><?xml version="1.0" encoding="utf-8"?>
<ds:datastoreItem xmlns:ds="http://schemas.openxmlformats.org/officeDocument/2006/customXml" ds:itemID="{D055153C-A4B7-447B-BE09-DB0A3F3F6F77}"/>
</file>

<file path=customXml/itemProps3.xml><?xml version="1.0" encoding="utf-8"?>
<ds:datastoreItem xmlns:ds="http://schemas.openxmlformats.org/officeDocument/2006/customXml" ds:itemID="{D5AD7694-3FA3-4491-9C30-FD576C301436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Department of Health and Social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Wright, James</dc:creator>
  <cp:lastModifiedBy>Wright, James</cp:lastModifiedBy>
  <cp:revision>1</cp:revision>
  <dcterms:created xsi:type="dcterms:W3CDTF">2026-01-21T12:45:46Z</dcterms:created>
  <dcterms:modified xsi:type="dcterms:W3CDTF">2026-01-21T12:54:53Z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0x0101008B6297113DCD374FBE9F2FEF543BF8BF</vt:lpwstr>
  </property>
</Properties>
</file>